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60" r:id="rId8"/>
    <p:sldId id="267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27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DCA6D5-B03D-4794-AEA2-FEAE589A9F8A}" v="2" dt="2023-01-17T18:54:54.816"/>
    <p1510:client id="{FE32D5CB-B743-45DB-A298-9D694FE86448}" v="2" dt="2023-01-18T16:55:13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58" d="100"/>
          <a:sy n="58" d="100"/>
        </p:scale>
        <p:origin x="964" y="76"/>
      </p:cViewPr>
      <p:guideLst>
        <p:guide orient="horz" pos="2160"/>
        <p:guide pos="3840"/>
        <p:guide pos="415"/>
        <p:guide pos="27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rgeois, Brigitte" userId="S::58648@icf.com::70566595-f6e8-474b-8666-e4bb103320a6" providerId="AD" clId="Web-{EE85E366-E7C3-1DDF-254D-6899D365259B}"/>
    <pc:docChg chg="modSld">
      <pc:chgData name="Bourgeois, Brigitte" userId="S::58648@icf.com::70566595-f6e8-474b-8666-e4bb103320a6" providerId="AD" clId="Web-{EE85E366-E7C3-1DDF-254D-6899D365259B}" dt="2023-01-13T15:27:35.604" v="1"/>
      <pc:docMkLst>
        <pc:docMk/>
      </pc:docMkLst>
      <pc:sldChg chg="modSp">
        <pc:chgData name="Bourgeois, Brigitte" userId="S::58648@icf.com::70566595-f6e8-474b-8666-e4bb103320a6" providerId="AD" clId="Web-{EE85E366-E7C3-1DDF-254D-6899D365259B}" dt="2023-01-13T15:27:35.604" v="1"/>
        <pc:sldMkLst>
          <pc:docMk/>
          <pc:sldMk cId="3116270145" sldId="265"/>
        </pc:sldMkLst>
        <pc:picChg chg="mod">
          <ac:chgData name="Bourgeois, Brigitte" userId="S::58648@icf.com::70566595-f6e8-474b-8666-e4bb103320a6" providerId="AD" clId="Web-{EE85E366-E7C3-1DDF-254D-6899D365259B}" dt="2023-01-13T15:27:25.432" v="0"/>
          <ac:picMkLst>
            <pc:docMk/>
            <pc:sldMk cId="3116270145" sldId="265"/>
            <ac:picMk id="6" creationId="{1D2BDA95-EE4D-5F6C-99AE-261BCD781F5E}"/>
          </ac:picMkLst>
        </pc:picChg>
        <pc:picChg chg="mod">
          <ac:chgData name="Bourgeois, Brigitte" userId="S::58648@icf.com::70566595-f6e8-474b-8666-e4bb103320a6" providerId="AD" clId="Web-{EE85E366-E7C3-1DDF-254D-6899D365259B}" dt="2023-01-13T15:27:35.604" v="1"/>
          <ac:picMkLst>
            <pc:docMk/>
            <pc:sldMk cId="3116270145" sldId="265"/>
            <ac:picMk id="8" creationId="{4F574BE5-2B51-5BF8-7857-F5B541FAEAE1}"/>
          </ac:picMkLst>
        </pc:picChg>
      </pc:sldChg>
    </pc:docChg>
  </pc:docChgLst>
  <pc:docChgLst>
    <pc:chgData name="Fernagut, Marianne" userId="S::n105280@icf.com::75633493-710f-472f-8923-f5d67c423749" providerId="AD" clId="Web-{40DCA6D5-B03D-4794-AEA2-FEAE589A9F8A}"/>
    <pc:docChg chg="modSld">
      <pc:chgData name="Fernagut, Marianne" userId="S::n105280@icf.com::75633493-710f-472f-8923-f5d67c423749" providerId="AD" clId="Web-{40DCA6D5-B03D-4794-AEA2-FEAE589A9F8A}" dt="2023-01-17T18:54:54.816" v="1" actId="20577"/>
      <pc:docMkLst>
        <pc:docMk/>
      </pc:docMkLst>
      <pc:sldChg chg="modSp">
        <pc:chgData name="Fernagut, Marianne" userId="S::n105280@icf.com::75633493-710f-472f-8923-f5d67c423749" providerId="AD" clId="Web-{40DCA6D5-B03D-4794-AEA2-FEAE589A9F8A}" dt="2023-01-17T18:54:54.816" v="1" actId="20577"/>
        <pc:sldMkLst>
          <pc:docMk/>
          <pc:sldMk cId="2670973217" sldId="264"/>
        </pc:sldMkLst>
        <pc:spChg chg="mod">
          <ac:chgData name="Fernagut, Marianne" userId="S::n105280@icf.com::75633493-710f-472f-8923-f5d67c423749" providerId="AD" clId="Web-{40DCA6D5-B03D-4794-AEA2-FEAE589A9F8A}" dt="2023-01-17T18:54:54.816" v="1" actId="20577"/>
          <ac:spMkLst>
            <pc:docMk/>
            <pc:sldMk cId="2670973217" sldId="264"/>
            <ac:spMk id="5" creationId="{E745AEB3-B0F3-1DC0-077A-46F42B4D095F}"/>
          </ac:spMkLst>
        </pc:spChg>
      </pc:sldChg>
    </pc:docChg>
  </pc:docChgLst>
  <pc:docChgLst>
    <pc:chgData name="Lorandi, Federica" userId="4e3865d9-1f84-402d-b0f4-451128ee72ff" providerId="ADAL" clId="{FE32D5CB-B743-45DB-A298-9D694FE86448}"/>
    <pc:docChg chg="modSld">
      <pc:chgData name="Lorandi, Federica" userId="4e3865d9-1f84-402d-b0f4-451128ee72ff" providerId="ADAL" clId="{FE32D5CB-B743-45DB-A298-9D694FE86448}" dt="2023-01-18T16:55:13.534" v="9" actId="20577"/>
      <pc:docMkLst>
        <pc:docMk/>
      </pc:docMkLst>
      <pc:sldChg chg="modSp mod">
        <pc:chgData name="Lorandi, Federica" userId="4e3865d9-1f84-402d-b0f4-451128ee72ff" providerId="ADAL" clId="{FE32D5CB-B743-45DB-A298-9D694FE86448}" dt="2023-01-18T16:54:34.556" v="7" actId="108"/>
        <pc:sldMkLst>
          <pc:docMk/>
          <pc:sldMk cId="1904366266" sldId="258"/>
        </pc:sldMkLst>
        <pc:spChg chg="mod">
          <ac:chgData name="Lorandi, Federica" userId="4e3865d9-1f84-402d-b0f4-451128ee72ff" providerId="ADAL" clId="{FE32D5CB-B743-45DB-A298-9D694FE86448}" dt="2023-01-18T16:54:34.556" v="7" actId="108"/>
          <ac:spMkLst>
            <pc:docMk/>
            <pc:sldMk cId="1904366266" sldId="258"/>
            <ac:spMk id="3" creationId="{CFEF13BE-FFD7-0979-59A3-7F43748B9931}"/>
          </ac:spMkLst>
        </pc:spChg>
        <pc:spChg chg="mod">
          <ac:chgData name="Lorandi, Federica" userId="4e3865d9-1f84-402d-b0f4-451128ee72ff" providerId="ADAL" clId="{FE32D5CB-B743-45DB-A298-9D694FE86448}" dt="2023-01-18T16:54:20.684" v="6" actId="108"/>
          <ac:spMkLst>
            <pc:docMk/>
            <pc:sldMk cId="1904366266" sldId="258"/>
            <ac:spMk id="5" creationId="{E745AEB3-B0F3-1DC0-077A-46F42B4D095F}"/>
          </ac:spMkLst>
        </pc:spChg>
      </pc:sldChg>
      <pc:sldChg chg="modSp mod">
        <pc:chgData name="Lorandi, Federica" userId="4e3865d9-1f84-402d-b0f4-451128ee72ff" providerId="ADAL" clId="{FE32D5CB-B743-45DB-A298-9D694FE86448}" dt="2023-01-18T16:53:43.957" v="1" actId="20577"/>
        <pc:sldMkLst>
          <pc:docMk/>
          <pc:sldMk cId="2670973217" sldId="264"/>
        </pc:sldMkLst>
        <pc:spChg chg="mod">
          <ac:chgData name="Lorandi, Federica" userId="4e3865d9-1f84-402d-b0f4-451128ee72ff" providerId="ADAL" clId="{FE32D5CB-B743-45DB-A298-9D694FE86448}" dt="2023-01-18T16:53:43.957" v="1" actId="20577"/>
          <ac:spMkLst>
            <pc:docMk/>
            <pc:sldMk cId="2670973217" sldId="264"/>
            <ac:spMk id="5" creationId="{E745AEB3-B0F3-1DC0-077A-46F42B4D095F}"/>
          </ac:spMkLst>
        </pc:spChg>
      </pc:sldChg>
      <pc:sldChg chg="modSp mod">
        <pc:chgData name="Lorandi, Federica" userId="4e3865d9-1f84-402d-b0f4-451128ee72ff" providerId="ADAL" clId="{FE32D5CB-B743-45DB-A298-9D694FE86448}" dt="2023-01-18T16:55:13.534" v="9" actId="20577"/>
        <pc:sldMkLst>
          <pc:docMk/>
          <pc:sldMk cId="1289720174" sldId="266"/>
        </pc:sldMkLst>
        <pc:spChg chg="mod">
          <ac:chgData name="Lorandi, Federica" userId="4e3865d9-1f84-402d-b0f4-451128ee72ff" providerId="ADAL" clId="{FE32D5CB-B743-45DB-A298-9D694FE86448}" dt="2023-01-18T16:55:13.534" v="9" actId="20577"/>
          <ac:spMkLst>
            <pc:docMk/>
            <pc:sldMk cId="1289720174" sldId="266"/>
            <ac:spMk id="3" creationId="{CA770F46-4250-4062-07DC-DEE274EA0BDD}"/>
          </ac:spMkLst>
        </pc:spChg>
      </pc:sldChg>
    </pc:docChg>
  </pc:docChgLst>
  <pc:docChgLst>
    <pc:chgData name="Bourgeois, Brigitte" userId="70566595-f6e8-474b-8666-e4bb103320a6" providerId="ADAL" clId="{AEFD93D2-929E-FA48-9D88-74CE0DB339CA}"/>
    <pc:docChg chg="modSld">
      <pc:chgData name="Bourgeois, Brigitte" userId="70566595-f6e8-474b-8666-e4bb103320a6" providerId="ADAL" clId="{AEFD93D2-929E-FA48-9D88-74CE0DB339CA}" dt="2023-01-16T16:12:42.284" v="6" actId="14100"/>
      <pc:docMkLst>
        <pc:docMk/>
      </pc:docMkLst>
      <pc:sldChg chg="modSp mod">
        <pc:chgData name="Bourgeois, Brigitte" userId="70566595-f6e8-474b-8666-e4bb103320a6" providerId="ADAL" clId="{AEFD93D2-929E-FA48-9D88-74CE0DB339CA}" dt="2023-01-16T16:12:42.284" v="6" actId="14100"/>
        <pc:sldMkLst>
          <pc:docMk/>
          <pc:sldMk cId="1184158353" sldId="257"/>
        </pc:sldMkLst>
        <pc:spChg chg="mod">
          <ac:chgData name="Bourgeois, Brigitte" userId="70566595-f6e8-474b-8666-e4bb103320a6" providerId="ADAL" clId="{AEFD93D2-929E-FA48-9D88-74CE0DB339CA}" dt="2023-01-16T16:12:42.284" v="6" actId="14100"/>
          <ac:spMkLst>
            <pc:docMk/>
            <pc:sldMk cId="1184158353" sldId="257"/>
            <ac:spMk id="17" creationId="{FA69BAD9-E04D-C5B8-1F7E-539754A075AE}"/>
          </ac:spMkLst>
        </pc:spChg>
      </pc:sldChg>
      <pc:sldChg chg="modSp mod">
        <pc:chgData name="Bourgeois, Brigitte" userId="70566595-f6e8-474b-8666-e4bb103320a6" providerId="ADAL" clId="{AEFD93D2-929E-FA48-9D88-74CE0DB339CA}" dt="2023-01-16T15:25:23.125" v="5" actId="14826"/>
        <pc:sldMkLst>
          <pc:docMk/>
          <pc:sldMk cId="3116270145" sldId="265"/>
        </pc:sldMkLst>
        <pc:picChg chg="mod">
          <ac:chgData name="Bourgeois, Brigitte" userId="70566595-f6e8-474b-8666-e4bb103320a6" providerId="ADAL" clId="{AEFD93D2-929E-FA48-9D88-74CE0DB339CA}" dt="2023-01-16T15:25:08.614" v="3" actId="14826"/>
          <ac:picMkLst>
            <pc:docMk/>
            <pc:sldMk cId="3116270145" sldId="265"/>
            <ac:picMk id="6" creationId="{1D2BDA95-EE4D-5F6C-99AE-261BCD781F5E}"/>
          </ac:picMkLst>
        </pc:picChg>
        <pc:picChg chg="mod">
          <ac:chgData name="Bourgeois, Brigitte" userId="70566595-f6e8-474b-8666-e4bb103320a6" providerId="ADAL" clId="{AEFD93D2-929E-FA48-9D88-74CE0DB339CA}" dt="2023-01-16T15:25:23.125" v="5" actId="14826"/>
          <ac:picMkLst>
            <pc:docMk/>
            <pc:sldMk cId="3116270145" sldId="265"/>
            <ac:picMk id="8" creationId="{4F574BE5-2B51-5BF8-7857-F5B541FAEAE1}"/>
          </ac:picMkLst>
        </pc:picChg>
      </pc:sldChg>
    </pc:docChg>
  </pc:docChgLst>
  <pc:docChgLst>
    <pc:chgData name="Bourgeois, Brigitte" userId="S::58648@icf.com::70566595-f6e8-474b-8666-e4bb103320a6" providerId="AD" clId="Web-{51AD62B3-D143-539A-C390-3648BFB59511}"/>
    <pc:docChg chg="modSld">
      <pc:chgData name="Bourgeois, Brigitte" userId="S::58648@icf.com::70566595-f6e8-474b-8666-e4bb103320a6" providerId="AD" clId="Web-{51AD62B3-D143-539A-C390-3648BFB59511}" dt="2023-01-16T15:24:35.110" v="3"/>
      <pc:docMkLst>
        <pc:docMk/>
      </pc:docMkLst>
      <pc:sldChg chg="addSp delSp">
        <pc:chgData name="Bourgeois, Brigitte" userId="S::58648@icf.com::70566595-f6e8-474b-8666-e4bb103320a6" providerId="AD" clId="Web-{51AD62B3-D143-539A-C390-3648BFB59511}" dt="2023-01-16T15:24:35.110" v="3"/>
        <pc:sldMkLst>
          <pc:docMk/>
          <pc:sldMk cId="3116270145" sldId="265"/>
        </pc:sldMkLst>
        <pc:inkChg chg="add del">
          <ac:chgData name="Bourgeois, Brigitte" userId="S::58648@icf.com::70566595-f6e8-474b-8666-e4bb103320a6" providerId="AD" clId="Web-{51AD62B3-D143-539A-C390-3648BFB59511}" dt="2023-01-16T15:24:31.078" v="1"/>
          <ac:inkMkLst>
            <pc:docMk/>
            <pc:sldMk cId="3116270145" sldId="265"/>
            <ac:inkMk id="4" creationId="{0BA6E4E5-3C85-72BF-87FC-CA2DD00D4BD6}"/>
          </ac:inkMkLst>
        </pc:inkChg>
        <pc:inkChg chg="add del">
          <ac:chgData name="Bourgeois, Brigitte" userId="S::58648@icf.com::70566595-f6e8-474b-8666-e4bb103320a6" providerId="AD" clId="Web-{51AD62B3-D143-539A-C390-3648BFB59511}" dt="2023-01-16T15:24:35.110" v="3"/>
          <ac:inkMkLst>
            <pc:docMk/>
            <pc:sldMk cId="3116270145" sldId="265"/>
            <ac:inkMk id="7" creationId="{1D78A85D-2292-265B-9346-02148AD40135}"/>
          </ac:inkMkLst>
        </pc:ink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F971B-E52F-2F1B-AC31-1806362AC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18B0F8-B602-E34D-7E3B-8F5F3E52F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A30E4B-4094-8DB6-ACE9-191F546D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A67286-A210-74B6-F37D-0567EA72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9D2AC7-A5E9-C7C2-4004-F962BB5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43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C8B6A0-9D75-65D8-0B09-793737894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1E96AE-E8C1-62A7-B4C1-7DCFC9C7E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B2EB30-DF7B-CD9F-0EA2-39BF9D81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2CA894-76CF-C97F-0E45-268193EC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610555-E0BC-42AB-D77F-8BF3589D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90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E52F9E2-B2E9-B09A-37CE-1D87F0B09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2C1C7CE-670F-95B3-08E3-FDB6A848E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9AA3F9-F892-2D40-B484-6288BC31A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B276F9-43A6-3C46-C0DA-E77682D8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EEC00F-C5C0-D2F3-7E99-493434BD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04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0CFF6-C114-C3F9-D5BC-9F5E7B764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AAE09F-A643-8B23-DD3A-BC6A23700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4D47D8-E311-737C-7293-72E36680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4C035B-EFD7-5D2C-34D3-0EC0261E0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908375-5408-E825-28CB-CE14A70C0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70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D4A479-4F1B-5989-9B44-69040236A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E156D0-1F9E-17B6-5EDA-81AB0223E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3BF7EB-EDC4-0E70-F7CC-E31B1321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1A1369-7C38-CB9E-E912-1DFB0A7C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9C2036-A971-8E6E-6185-AAE49AB3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99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CEA7FD-886C-58F1-AC04-100AAD38B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CAB6C6-F95F-CF1A-2C1B-87FA589CA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66F322-C92C-2732-465C-F6A7A7CBC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9FD788-8878-2265-1501-CE815C70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095A1F-482B-516D-E408-00231F40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53DE12-B19A-709C-BBB9-BCF43BC15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2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0FA30E-6DAD-87A8-2682-399C65E5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26F774-6498-C14E-C0D4-4B9BA3C3E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8917BF-0931-F049-111A-B5DDE7553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7E2C0E-FD0B-AFA4-3695-1246BB519C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4FCA9E9-A462-0481-796B-4A3EAD90D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FBAEC8D-D0DE-5B34-FEB0-6507B538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C8BA1CE-2584-28D9-A093-4A17AD09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9736A7F-4252-1407-0AB7-53E40205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09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2FE0A-808B-39BD-C7B3-2E815613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52F7B2-2D64-DB8F-6D9C-AB606C67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D5F447-622D-54C4-7E50-88D82D662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2F4004-C91D-10F5-5441-1BDE5D8D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093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6D9EA5B-DD3F-598F-2BBA-4D5DE2AF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F1E412D-05B0-7D59-B7A2-62B1C87E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6456D5-AF49-3224-35CC-8AC4E562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23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8DAEF-0F36-0A9B-52B9-6256DC08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CFC006-F0DB-9861-FA19-B5C58E5CF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08F9BA-E9EC-7053-692D-1A14627A3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B797D-E96A-25EA-4D50-7C0D2B4A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708334-15BE-51B3-9395-D889A84D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4B9217-A033-066B-FFBC-C82BE678C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55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578A5B-B7F6-430C-F5D0-EE876DBF1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2E0F714-D574-927F-14EF-C86C48D35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E7E50C-DCBC-23E9-BB71-80C7AA55D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6CB556-1E3C-D89E-E649-F80824F9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1CCA50-09C8-5586-D80A-919BAF5A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84161C-EEF4-98EB-97E6-3D07B65A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40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34B2C02-82B1-B1BF-9FC4-45D593D3D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118190-F306-8E87-6EE8-64583B79D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B6D25B-4B45-1460-D9F1-BE63A0458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B8636-430B-1F47-ACB3-CF99DC933950}" type="datetimeFigureOut">
              <a:rPr lang="fr-FR" smtClean="0"/>
              <a:t>18/01/2023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49761D-439B-0091-D5D4-ED28EE612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B8328-D406-CF18-8FC6-63AF0C97E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A3731-E0C7-244C-AA4D-4903473F50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47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ivil-protection-humanitarian-aid.ec.europa.eu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eueducationinmotion.vice.com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93616F4E-43A1-320E-0280-E4832BAB2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1" t="11738" b="116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F2DBC9-3FB6-27B8-8066-4E8D39C36861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>
              <a:alpha val="533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780A23-AC03-E279-D7B8-9A080A4C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30" y="2537541"/>
            <a:ext cx="6063937" cy="73466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83FC757-D03B-791C-098E-89056AC037DC}"/>
              </a:ext>
            </a:extLst>
          </p:cNvPr>
          <p:cNvSpPr txBox="1"/>
          <p:nvPr/>
        </p:nvSpPr>
        <p:spPr>
          <a:xfrm>
            <a:off x="6155404" y="4695773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</a:rPr>
              <a:t>Informação para as escolas e os docentes 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F0406A9-1EB6-36A4-839B-A7F371030C35}"/>
              </a:ext>
            </a:extLst>
          </p:cNvPr>
          <p:cNvSpPr txBox="1"/>
          <p:nvPr/>
        </p:nvSpPr>
        <p:spPr>
          <a:xfrm>
            <a:off x="6112030" y="3429000"/>
            <a:ext cx="5221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cs typeface="Arial" panose="020B0604020202020204" pitchFamily="34" charset="0"/>
              </a:rPr>
              <a:t>O papel da UE em operações de ajuda humanitária </a:t>
            </a:r>
            <a:endParaRPr lang="fr-FR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9974A29-7912-7576-DA6D-B6778F979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4031" y="332544"/>
            <a:ext cx="785913" cy="71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1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230819" y="1675248"/>
            <a:ext cx="5865181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Por favor, partilhe os materiais informativos nas suas redes sociais ou nas suas newsletters, e imprima e exiba cartazes nos seus quadros de anúncios. Pode também informar os seus alunos sobre a competição na sala de aula. Sinta-se à vontade para adaptar os materiais às suas necessidades. </a:t>
            </a:r>
          </a:p>
          <a:p>
            <a:endParaRPr lang="pt-B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pt-BR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Os nossos materiais: </a:t>
            </a:r>
          </a:p>
          <a:p>
            <a:endParaRPr lang="pt-B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t-BR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banner da competição de vídeo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poster da competição de vídeo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Copy e visuais pronto a usar para os posts das redes sociais em formatos quadrados e retangulares ajustáveis. </a:t>
            </a:r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2"/>
            <a:ext cx="12236221" cy="14547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7579729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Ajude-nos a passar a mensagem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2BDA95-EE4D-5F6C-99AE-261BCD781F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33415" y="0"/>
            <a:ext cx="3496825" cy="49463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574BE5-2B51-5BF8-7857-F5B541FAE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81489" y="5112542"/>
            <a:ext cx="4545269" cy="11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70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624D64B-28CB-CCDC-225A-B4E03A7B64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" r="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69B62E-C687-5D8F-9E14-8D0195E9DFBA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tx1">
              <a:alpha val="533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6295433" y="612844"/>
            <a:ext cx="5742687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Saiba</a:t>
            </a:r>
            <a:r>
              <a:rPr lang="en-GB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mais</a:t>
            </a:r>
            <a:r>
              <a:rPr lang="en-GB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30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Visita</a:t>
            </a:r>
            <a:r>
              <a:rPr lang="en-GB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site da DG ECHO: </a:t>
            </a:r>
          </a:p>
          <a:p>
            <a:r>
              <a:rPr lang="en-GB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https://civil-protection-humanitarian-aid.ec.europa.</a:t>
            </a:r>
            <a:r>
              <a:rPr lang="en-GB" sz="3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eu/</a:t>
            </a:r>
            <a:r>
              <a:rPr lang="en-GB" sz="3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GB" sz="3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Siga DG ECHO no:  </a:t>
            </a:r>
          </a:p>
          <a:p>
            <a:r>
              <a:rPr lang="en-GB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Facebook @ec.humanitarian.aid   </a:t>
            </a:r>
          </a:p>
          <a:p>
            <a:r>
              <a:rPr lang="en-GB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Twitter @eu_echo   </a:t>
            </a:r>
          </a:p>
          <a:p>
            <a:r>
              <a:rPr lang="en-GB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Instagram: @eu_echo  </a:t>
            </a:r>
          </a:p>
          <a:p>
            <a:r>
              <a:rPr lang="en-GB" sz="3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#EducationNoMatterWhat  </a:t>
            </a:r>
            <a:endParaRPr lang="en-GB" sz="25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72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BDA8DFCE-7F32-4DC5-5D6E-A51866DA4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25" y="369578"/>
            <a:ext cx="11547191" cy="64884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0" y="0"/>
            <a:ext cx="12192000" cy="15482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657727" y="717254"/>
            <a:ext cx="362131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dirty="0" err="1">
                <a:solidFill>
                  <a:srgbClr val="FFFFFF"/>
                </a:solidFill>
              </a:rPr>
              <a:t>Conteúdos</a:t>
            </a:r>
            <a:endParaRPr lang="en-GB" sz="4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3FB882-753D-411E-5684-490A80950908}"/>
              </a:ext>
            </a:extLst>
          </p:cNvPr>
          <p:cNvSpPr/>
          <p:nvPr/>
        </p:nvSpPr>
        <p:spPr>
          <a:xfrm>
            <a:off x="657725" y="1989221"/>
            <a:ext cx="6462165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9ECD72-C6E2-1DE4-CE62-7A1C9E7E31FF}"/>
              </a:ext>
            </a:extLst>
          </p:cNvPr>
          <p:cNvSpPr/>
          <p:nvPr/>
        </p:nvSpPr>
        <p:spPr>
          <a:xfrm>
            <a:off x="657726" y="2630905"/>
            <a:ext cx="4553466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30CC82-C5C0-3E38-3CB3-2D0775EB4BD1}"/>
              </a:ext>
            </a:extLst>
          </p:cNvPr>
          <p:cNvSpPr/>
          <p:nvPr/>
        </p:nvSpPr>
        <p:spPr>
          <a:xfrm>
            <a:off x="657726" y="3272589"/>
            <a:ext cx="5263680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53DC69-A09E-37F0-6D09-B0086E2720F2}"/>
              </a:ext>
            </a:extLst>
          </p:cNvPr>
          <p:cNvSpPr/>
          <p:nvPr/>
        </p:nvSpPr>
        <p:spPr>
          <a:xfrm>
            <a:off x="657725" y="3946357"/>
            <a:ext cx="9258631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3C50AD-9156-49AA-8ED7-8E3165FE5102}"/>
              </a:ext>
            </a:extLst>
          </p:cNvPr>
          <p:cNvSpPr/>
          <p:nvPr/>
        </p:nvSpPr>
        <p:spPr>
          <a:xfrm>
            <a:off x="657726" y="4604083"/>
            <a:ext cx="7456464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99604-E427-572F-7FAE-00D2CC60CAD0}"/>
              </a:ext>
            </a:extLst>
          </p:cNvPr>
          <p:cNvSpPr/>
          <p:nvPr/>
        </p:nvSpPr>
        <p:spPr>
          <a:xfrm>
            <a:off x="657726" y="5277852"/>
            <a:ext cx="6462164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175D39-30BE-6CF5-92A0-CB89059C9E66}"/>
              </a:ext>
            </a:extLst>
          </p:cNvPr>
          <p:cNvSpPr/>
          <p:nvPr/>
        </p:nvSpPr>
        <p:spPr>
          <a:xfrm>
            <a:off x="657726" y="5919536"/>
            <a:ext cx="4393667" cy="385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FA69BAD9-E04D-C5B8-1F7E-539754A075AE}"/>
              </a:ext>
            </a:extLst>
          </p:cNvPr>
          <p:cNvSpPr txBox="1">
            <a:spLocks/>
          </p:cNvSpPr>
          <p:nvPr/>
        </p:nvSpPr>
        <p:spPr>
          <a:xfrm>
            <a:off x="631918" y="1989221"/>
            <a:ext cx="9959141" cy="47074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chemeClr val="bg1"/>
                </a:solidFill>
              </a:rPr>
              <a:t>1. Educação, Aconteça o que Acontecer: Um convite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2. De que se trata esta campanha?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3. Quem está por detrás desta campanha?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4. Como é que a UE apoia a educação num contexto de ajuda humanitária?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5. Como é que os docentes podem participar na campanha?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6. Como podem os alunos participar na campanha? </a:t>
            </a: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7. Ajude-nos a passar a mensagem 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58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6C90CB03-8579-56BB-2BA0-447D3EF89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56"/>
          <a:stretch/>
        </p:blipFill>
        <p:spPr>
          <a:xfrm>
            <a:off x="-44211" y="0"/>
            <a:ext cx="411088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-44220" y="1"/>
            <a:ext cx="4110882" cy="23014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639192" y="133166"/>
            <a:ext cx="3205528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Educação, Aconteça o que Acontecer: Um convite</a:t>
            </a:r>
            <a:endParaRPr lang="en-GB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5" y="1564639"/>
            <a:ext cx="7724275" cy="31227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/>
              <a:t>A UE quer chegar aos estudantes de forma a compreender melhor o impacto e a importância da educação em contextos de crise. </a:t>
            </a:r>
          </a:p>
          <a:p>
            <a:endParaRPr lang="pt-BR" sz="1800" dirty="0">
              <a:effectLst/>
              <a:latin typeface="+mn-lt"/>
            </a:endParaRPr>
          </a:p>
          <a:p>
            <a:r>
              <a:rPr lang="pt-BR" sz="2000" b="1" dirty="0"/>
              <a:t>Vocês</a:t>
            </a:r>
            <a:r>
              <a:rPr lang="pt-BR" sz="2000" dirty="0"/>
              <a:t>, como professores de meios de comunicação/filmes/jornalismo, encontram-se numa posição única: </a:t>
            </a:r>
          </a:p>
          <a:p>
            <a:endParaRPr lang="pt-BR" sz="1800" dirty="0">
              <a:effectLst/>
              <a:latin typeface="+mn-lt"/>
            </a:endParaRPr>
          </a:p>
          <a:p>
            <a:endParaRPr lang="pt-BR" sz="1800" dirty="0"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educar os estudantes e ajudá-los a refletir sobre a importância e o efeito positivo da educação para os jovens num contexto de crise </a:t>
            </a:r>
          </a:p>
          <a:p>
            <a:endParaRPr lang="pt-B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encorajar os jovens a usar as suas capacidades criativas e a partilhar os seus pontos de vista. </a:t>
            </a:r>
            <a:br>
              <a:rPr lang="en-GB" sz="1800" dirty="0">
                <a:latin typeface="+mn-lt"/>
                <a:cs typeface="Arial" panose="020B0604020202020204" pitchFamily="34" charset="0"/>
              </a:rPr>
            </a:br>
            <a:br>
              <a:rPr lang="en-GB" sz="1800" dirty="0">
                <a:latin typeface="+mn-lt"/>
                <a:cs typeface="Arial" panose="020B0604020202020204" pitchFamily="34" charset="0"/>
              </a:rPr>
            </a:br>
            <a:br>
              <a:rPr lang="en-GB" sz="1800" dirty="0">
                <a:latin typeface="+mn-lt"/>
                <a:cs typeface="Arial" panose="020B0604020202020204" pitchFamily="34" charset="0"/>
              </a:rPr>
            </a:b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CEE3B2-CA1B-F1EA-B094-8C5C7044DA0C}"/>
              </a:ext>
            </a:extLst>
          </p:cNvPr>
          <p:cNvSpPr/>
          <p:nvPr/>
        </p:nvSpPr>
        <p:spPr>
          <a:xfrm>
            <a:off x="4403725" y="5545155"/>
            <a:ext cx="52778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FEF13BE-FFD7-0979-59A3-7F43748B9931}"/>
              </a:ext>
            </a:extLst>
          </p:cNvPr>
          <p:cNvSpPr txBox="1"/>
          <p:nvPr/>
        </p:nvSpPr>
        <p:spPr>
          <a:xfrm>
            <a:off x="4409566" y="5545155"/>
            <a:ext cx="5272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+mj-lt"/>
                <a:ea typeface="+mj-ea"/>
                <a:cs typeface="+mj-cs"/>
              </a:rPr>
              <a:t>Quer saber como pode participar? Continue a ler.</a:t>
            </a:r>
            <a:endParaRPr lang="fr-FR" sz="20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0436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6C90CB03-8579-56BB-2BA0-447D3EF89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56"/>
          <a:stretch/>
        </p:blipFill>
        <p:spPr>
          <a:xfrm>
            <a:off x="-44221" y="1"/>
            <a:ext cx="411088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-44221" y="1"/>
            <a:ext cx="4110891" cy="18929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545432" y="593325"/>
            <a:ext cx="3521239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De que se trata esta campanha? 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5" y="1178100"/>
            <a:ext cx="7242843" cy="2852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Education, No Matter What, é uma iniciativa da Direcção-Geral de Operações Europeias de Protecção Civil e Ajuda Humanitária (DG ECHO).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A educação é um direito fundamental e uma necessidade essencial para as crianças. As crises humanitárias em todo o mundo ameaçam perturbar a educação das crianças e dos jovens. Isto não é aceitável. É crucial proporcionar-lhes um futuro mais animador, desenvolver todo o seu potencial e equipá-las com as competências e proteção de que necessitam para restaurar o sentimento de normalidade e segurança. Não deve ser interrompida, por muito grave que seja a crise. A educação é o motor da mudança: é poderosa, e essencial. A educação deve ser sempre possível, aconteça o que acontecer. Por essa razão, a UE está a investir na educação em situações de crise em todo o mundo.  </a:t>
            </a:r>
          </a:p>
          <a:p>
            <a:endParaRPr lang="pt-B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 A campanha visa ajudar os jovens estudantes com idades compreendidas entre os 16 e os 30 anos de idade a compreender e refletir melhor sobre o impacto positivo que os projetos de educação financiados pela UE têm para os jovens em áreas afetadas por crises humanitárias, através de documentários de longa e curta duração, e da competição de vídeo Education in Motion. </a:t>
            </a: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20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D7D2A6-4FA3-8CE8-19D9-4FC11B3F5FC2}"/>
              </a:ext>
            </a:extLst>
          </p:cNvPr>
          <p:cNvSpPr/>
          <p:nvPr/>
        </p:nvSpPr>
        <p:spPr>
          <a:xfrm>
            <a:off x="0" y="0"/>
            <a:ext cx="12192000" cy="11708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7D19B0D-5442-7845-3AB1-AFDC8C1FD176}"/>
              </a:ext>
            </a:extLst>
          </p:cNvPr>
          <p:cNvSpPr txBox="1"/>
          <p:nvPr/>
        </p:nvSpPr>
        <p:spPr>
          <a:xfrm>
            <a:off x="240477" y="448121"/>
            <a:ext cx="11133220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Quem está por detrás desta campanha?</a:t>
            </a:r>
            <a:endParaRPr lang="en-GB" sz="3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657727" y="1764631"/>
            <a:ext cx="7315395" cy="28554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/>
              <a:t>A DG ECHO </a:t>
            </a:r>
            <a:r>
              <a:rPr lang="pt-BR" sz="2000" dirty="0"/>
              <a:t>é um dos vários departamentos especializados da Comissão Europeia.  </a:t>
            </a:r>
          </a:p>
          <a:p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Sempre que existe uma catástrofe ou emergência humanitária, a DG ECHO presta assistência aos países e populações afetadas.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Tem prestado assistência a pessoas necessitadas desde 1992. Com um orçamento anual de mais de mil milhões de euros, a UE é um dos maiores impulsionadores de ajuda humanitária do mundo.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 DG ECHO lançou a campanha #EducationNoMatterWhat em 2022-2023 para aumentar a sensibilização sobre o que a UE faz para assegurar que a educação continue em contextos de crise humanitária. 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5B0A4C-F158-2C9E-6156-C61BBEE47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90"/>
          <a:stretch/>
        </p:blipFill>
        <p:spPr>
          <a:xfrm>
            <a:off x="8384672" y="0"/>
            <a:ext cx="3807327" cy="22418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FF96C2-E0BD-9AAE-75AC-9F8EAE23F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4673" y="2492767"/>
            <a:ext cx="3807327" cy="25382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DD1B0D-FE1F-556E-43AC-9A04C679E5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672" y="4240461"/>
            <a:ext cx="3807328" cy="26175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3B3517F-4C4B-EC68-9AD4-4C4965ACD7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4672" y="2196404"/>
            <a:ext cx="3807327" cy="25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4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5" y="779586"/>
            <a:ext cx="7242843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Ir à escola é um direito fundamental, mas para algumas crianças vulneráveis em crises e emergências humanitárias, a educação é um desafio.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A UE ajuda crianças em situações de crise a regressar e a permanecer na escola através de vários percursos educativos formais e não formais. Com a sua política de educação em situações de emergência e crises prolongadas, a UE pretende minimizar o impacto das crises na aprendizagem das crianças.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A UE apoia os professores com ações de formação, treino e proteção. A UE está também cada vez mais concentrada na proteção da educação contra ataques à pessoa, e na implementação da Declaração Escolas Seguras, que garante espaços de aprendizagem seguros e ligações a serviços especializados de proteção infantil, sempre que necessário.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As crianças instruídas tornam-se mais autossuficientes e têm uma voz mais forte nas questões que as afetam. A educação é também uma das melhores ferramentas para investir na paz, estabilidade e crescimento económico.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Quase 12 milhões de crianças beneficiaram de projetos financiados pela UE para a educação em situações de emergência.</a:t>
            </a:r>
            <a:endParaRPr lang="en-GB" sz="1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1"/>
            <a:ext cx="4110891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3521239" cy="27853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Como é que a UE apoia a educação num contexto de ajuda humanitária?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2EEECA-E483-DB3E-C40E-1F9D22F3E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523"/>
          <a:stretch/>
        </p:blipFill>
        <p:spPr>
          <a:xfrm>
            <a:off x="-44222" y="3428999"/>
            <a:ext cx="4110891" cy="349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03724" y="1675248"/>
            <a:ext cx="7419308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/>
              <a:t>Descubra, </a:t>
            </a:r>
            <a:r>
              <a:rPr lang="pt-BR" sz="2000" dirty="0"/>
              <a:t>com os seus alunos, as histórias de </a:t>
            </a:r>
            <a:r>
              <a:rPr lang="pt-BR" sz="2000" b="1" dirty="0"/>
              <a:t>Marie, Hanan e Sonia</a:t>
            </a:r>
            <a:r>
              <a:rPr lang="pt-BR" sz="2000" dirty="0"/>
              <a:t>: três jovens raparigas do Burkina Faso, Ucrânia e Síria que estão a reivindicar o seu direito à educação, aconteça o que acontecer. (pode fazer o download a partir do kit de ferramentas).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/>
              <a:t>Ajude os seus alunos a refletir </a:t>
            </a:r>
            <a:r>
              <a:rPr lang="pt-BR" sz="2000" dirty="0"/>
              <a:t>sobre o que isto significa para eles e incentive-os a participar na competição de vídeo Education in Motion (24 de janeiro - 12 de fevereiro de 2023).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/>
              <a:t>Organize o visionamento do documentário sobre #EducationNoMatterWhat </a:t>
            </a:r>
            <a:r>
              <a:rPr lang="pt-BR" sz="2000" dirty="0"/>
              <a:t>na Ucrânia na sua instituição de ensino e discuta-o com os seus alunos (meados de abril - dezembro de 2023). 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-44221" y="1"/>
            <a:ext cx="4110891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Como é que os docentes podem participar nesta campanha?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A4A60F-2628-D51A-DEEC-0A8E5A6E1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4" r="20427"/>
          <a:stretch/>
        </p:blipFill>
        <p:spPr>
          <a:xfrm rot="16200000">
            <a:off x="130290" y="2921616"/>
            <a:ext cx="3761872" cy="41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37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415677" y="1231231"/>
            <a:ext cx="7419308" cy="43955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dirty="0"/>
              <a:t>Os alunos entre os 18 e os 24 anos </a:t>
            </a:r>
            <a:r>
              <a:rPr lang="pt-BR" sz="2000" b="1" dirty="0"/>
              <a:t>de idade podem participar na competição de vídeo Education in Motion, em colaboração com a VICE World News. </a:t>
            </a:r>
          </a:p>
          <a:p>
            <a:endParaRPr lang="pt-BR" sz="2000" dirty="0"/>
          </a:p>
          <a:p>
            <a:r>
              <a:rPr lang="pt-BR" sz="2000" dirty="0"/>
              <a:t>Os alunos podem usar as suas capacidades criativas para enviar um pitch para um pequeno vídeo (máx. 60 segundos): </a:t>
            </a:r>
          </a:p>
          <a:p>
            <a:endParaRPr lang="pt-BR" sz="2000" dirty="0"/>
          </a:p>
          <a:p>
            <a:r>
              <a:rPr lang="pt-BR" sz="2000" dirty="0"/>
              <a:t> </a:t>
            </a:r>
          </a:p>
          <a:p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explicando a sua perspetiva pessoal sobre Education, No Matter What, num contexto humanitário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a apresentação do esboço do seu filme - sobre o que será o documentário?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persuadir o júri sobre a necessidade de contar esta notável história. 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DB859-EFB7-ECF5-16BC-79929DDE3982}"/>
              </a:ext>
            </a:extLst>
          </p:cNvPr>
          <p:cNvSpPr/>
          <p:nvPr/>
        </p:nvSpPr>
        <p:spPr>
          <a:xfrm>
            <a:off x="0" y="1"/>
            <a:ext cx="4066670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A770F46-4250-4062-07DC-DEE274EA0BDD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Como podem os alunos participar nesta campanha? 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A4A60F-2628-D51A-DEEC-0A8E5A6E1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80" b="16434"/>
          <a:stretch/>
        </p:blipFill>
        <p:spPr>
          <a:xfrm>
            <a:off x="1" y="3015916"/>
            <a:ext cx="4066670" cy="38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26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484039-2300-78E2-4806-E2C01627140F}"/>
              </a:ext>
            </a:extLst>
          </p:cNvPr>
          <p:cNvSpPr/>
          <p:nvPr/>
        </p:nvSpPr>
        <p:spPr>
          <a:xfrm>
            <a:off x="4403724" y="5626768"/>
            <a:ext cx="5814473" cy="7207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45AEB3-B0F3-1DC0-077A-46F42B4D095F}"/>
              </a:ext>
            </a:extLst>
          </p:cNvPr>
          <p:cNvSpPr txBox="1">
            <a:spLocks/>
          </p:cNvSpPr>
          <p:nvPr/>
        </p:nvSpPr>
        <p:spPr>
          <a:xfrm>
            <a:off x="4335466" y="1231231"/>
            <a:ext cx="7579729" cy="393557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/>
              <a:t>Para a competição de vídeo Education in Motion:  </a:t>
            </a:r>
          </a:p>
          <a:p>
            <a:endParaRPr lang="pt-BR" sz="2000" b="1" dirty="0"/>
          </a:p>
          <a:p>
            <a:r>
              <a:rPr lang="pt-BR" sz="2000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um júri profissional selecionará os 10 melhores pitches e convidá-los-á a escrever uma sinopse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um painel de juízes composto por profissionais dos meios de comunicação social, e das indústrias criativas, jornalismo e cinema irá analisar e selecionar um vencedor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O(a) vencedor(a) terá a oportunidade de trabalhar com a VICE para criar um documentário de 5-10 minutos sobre #EducationNoMatterWhat, com base na ideia original do vencedor. </a:t>
            </a:r>
            <a:br>
              <a:rPr lang="en-GB" sz="2000" dirty="0"/>
            </a:b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pt-BR" sz="2000" dirty="0"/>
              <a:t>Para termos e condições completos, por favor visite </a:t>
            </a:r>
            <a:r>
              <a:rPr lang="en-GB" sz="2000" dirty="0">
                <a:ea typeface="+mj-lt"/>
                <a:cs typeface="+mj-lt"/>
                <a:hlinkClick r:id="rId2"/>
              </a:rPr>
              <a:t>http://eueducationinmotion.vice.com/</a:t>
            </a:r>
            <a:r>
              <a:rPr lang="en-GB" sz="2000" dirty="0">
                <a:ea typeface="+mj-lt"/>
                <a:cs typeface="+mj-lt"/>
              </a:rPr>
              <a:t> </a:t>
            </a:r>
            <a:endParaRPr lang="en-GB" sz="20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4305FB-3CCC-338A-A6DE-8C3209420442}"/>
              </a:ext>
            </a:extLst>
          </p:cNvPr>
          <p:cNvSpPr/>
          <p:nvPr/>
        </p:nvSpPr>
        <p:spPr>
          <a:xfrm>
            <a:off x="0" y="1"/>
            <a:ext cx="4066670" cy="347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045AEDAB-8C4D-6070-663C-AE466601E4EE}"/>
              </a:ext>
            </a:extLst>
          </p:cNvPr>
          <p:cNvSpPr txBox="1"/>
          <p:nvPr/>
        </p:nvSpPr>
        <p:spPr>
          <a:xfrm>
            <a:off x="545432" y="593325"/>
            <a:ext cx="352123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Como podem os alunos participar nesta campanha? </a:t>
            </a:r>
            <a:endParaRPr lang="en-GB" sz="35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ED08F4A-792C-B870-9B5D-006578310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80" b="16434"/>
          <a:stretch/>
        </p:blipFill>
        <p:spPr>
          <a:xfrm>
            <a:off x="1" y="3015916"/>
            <a:ext cx="4066670" cy="38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7321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7099fc-9972-4a79-909d-1948d6d47905" xsi:nil="true"/>
    <lcf76f155ced4ddcb4097134ff3c332f xmlns="530f4067-7b78-49bd-a14a-92bd0307761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D63E0C8C72FB46AD42C27F58BE8FF1" ma:contentTypeVersion="15" ma:contentTypeDescription="Create a new document." ma:contentTypeScope="" ma:versionID="d022ee091f7aeea9fadd2f96b31eecb0">
  <xsd:schema xmlns:xsd="http://www.w3.org/2001/XMLSchema" xmlns:xs="http://www.w3.org/2001/XMLSchema" xmlns:p="http://schemas.microsoft.com/office/2006/metadata/properties" xmlns:ns2="530f4067-7b78-49bd-a14a-92bd03077615" xmlns:ns3="647099fc-9972-4a79-909d-1948d6d47905" targetNamespace="http://schemas.microsoft.com/office/2006/metadata/properties" ma:root="true" ma:fieldsID="f0dc828b547f4b50cf0af32902033cd1" ns2:_="" ns3:_="">
    <xsd:import namespace="530f4067-7b78-49bd-a14a-92bd03077615"/>
    <xsd:import namespace="647099fc-9972-4a79-909d-1948d6d47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0f4067-7b78-49bd-a14a-92bd030776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856f2ee-118d-42e8-91de-064c9a66b6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099fc-9972-4a79-909d-1948d6d4790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151c5d0c-6009-4862-ae5f-0938dfc26537}" ma:internalName="TaxCatchAll" ma:showField="CatchAllData" ma:web="647099fc-9972-4a79-909d-1948d6d479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F5BF25-A526-4268-B1C6-51BF4EA122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F5D640-135D-43A5-83FD-74EC80EDCCAE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647099fc-9972-4a79-909d-1948d6d47905"/>
    <ds:schemaRef ds:uri="530f4067-7b78-49bd-a14a-92bd0307761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31921DD-6761-43E4-8F56-12BB0EC325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0f4067-7b78-49bd-a14a-92bd03077615"/>
    <ds:schemaRef ds:uri="647099fc-9972-4a79-909d-1948d6d47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1238</Words>
  <Application>Microsoft Office PowerPoint</Application>
  <PresentationFormat>Widescreen</PresentationFormat>
  <Paragraphs>90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 2013 –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Bourgeois, Brigitte</dc:creator>
  <cp:lastModifiedBy>Lorandi, Federica</cp:lastModifiedBy>
  <cp:revision>12</cp:revision>
  <dcterms:created xsi:type="dcterms:W3CDTF">2022-12-21T17:12:52Z</dcterms:created>
  <dcterms:modified xsi:type="dcterms:W3CDTF">2023-01-18T16:55:15Z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0x0101006BD63E0C8C72FB46AD42C27F58BE8FF1</vt:lpwstr>
  </property>
  <property fmtid="{D5CDD505-2E9C-101B-9397-08002B2CF9AE}" pid="3" name="MediaServiceImageTags">
    <vt:lpwstr/>
  </property>
</Properties>
</file>